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6820-2912-08B5-B3D8-133880518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803D2-C3B6-0A6B-D7C8-0FEE53037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5E19E-218C-8916-8ACE-3F15EE50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B7C21-7902-0E4B-8D2F-4FCDFDF5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C4339-9969-EC4E-8E72-902967A4E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0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4230-FF04-17F7-9718-54BF976B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BAF1D-6ED4-D2B1-943D-F28B3DDFC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86036-15E1-AC15-2802-8DE03DBB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0761-F1E2-4024-CB41-59A440DB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74E2-7029-86AB-4E22-365A18B4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6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4B28A-DC30-4C53-3682-4BF2E9469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50766-B679-DD42-814F-8577D650D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484EE-DB1F-4D54-A2DB-5C5A9A24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EA742-F6A5-D3B7-B31D-447CAFA0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D0E6A-D55E-03A0-7D72-1F711E1C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91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4842-14C5-3EB3-F28A-154CE777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D1EF-8088-357A-AB82-FD460412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D719B-3293-B735-D21D-8182FE38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5BD19-ABFA-B560-D34C-65347BC44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CA491-4F9D-1025-6324-5D2465931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0B1-19AE-0F8D-D07F-761063E08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0AD05-9C21-17EF-B92C-F9FF428BD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9B572-C831-09C2-2A9C-AFE63BE7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C14F-0F97-7870-F0CC-884304276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68E4-5BCF-EB94-D348-0F7249C9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3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3A12-69D8-ADA5-927B-86AD0A7C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B05F-2AC8-82D3-D007-64AA89282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F0AE5-6F6B-D276-265A-74F7D9A57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DF496-9C6A-510B-B4F8-787A595A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6A376-F1BE-57A6-A94C-C16F6929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2013F-D990-2FBA-61A4-A09CB5A0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2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1220-06AB-954B-29E4-BE4D9EA5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77DA1-47B6-4B3A-2148-2366C75F2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3F265-2E8E-3543-A251-F266AD4CA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CF033-AA4D-04AA-0C9E-6D939077D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AEFB1-89FD-B024-A7AB-C0B2B0523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A948A-40D1-C2D1-C892-498FCAB9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67CBB-2E93-CE3C-F684-F085851E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D8EE62-AD6D-E90A-A393-ED7519C6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3C2C-EC39-0349-40AA-D9C71906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714EE-BB6D-1A18-BF52-23E4CCBB8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8689B-83C9-A9C5-5CE8-6A7C92F6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CC52A-D4B7-6E4C-A7E6-FB7540F3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4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43341-2F7E-D74B-88C7-18FBE5D0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96FF9-F0D4-365E-64FD-63912B7A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5F984-004F-56E1-FA45-BB8017276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3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2052-652E-6581-0FD1-A9C04D332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6035-BE24-383F-DB45-301FB8688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08161-AB27-86D0-8B3F-5E28895B8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E7D1F-C782-DB3C-E23D-90A259D0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EC62E-7702-FB08-6921-80ED8DEB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3A822-ED4C-1D30-C71B-4133EB8C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5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A06C-EE72-F796-3AF7-0E8ED403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9EE41F-56AD-B12C-6717-C808BD7D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10EEC-B0AE-70F5-E274-617009F9A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8B5C8-9738-53A7-C5DD-9FFD19B1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28717-DAD5-F447-6B52-B9FA28B9B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55812-60DC-0360-6195-B9A936DA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2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96B8A7-AFC3-6C22-19FC-3E9D01CA1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A254A-DE26-F1B6-C42B-C6EE30E12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8BE2B-76BF-52BD-D223-F3783FD38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DBE75-DAD7-4058-9904-6BE10C4B799C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542B6-0BE0-2B8A-4468-B4B037654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F87E3-CA7C-C63D-55E8-3F348A9B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4A9E3-7BFC-494B-B946-C8EF6C05A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32F3B8E-6E1E-5DDC-3E0D-37F7E8299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3065" r="7500" b="2325"/>
          <a:stretch/>
        </p:blipFill>
        <p:spPr>
          <a:xfrm>
            <a:off x="968188" y="125505"/>
            <a:ext cx="10255624" cy="5737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520FC-17D9-1705-4300-FEA7D63A9376}"/>
              </a:ext>
            </a:extLst>
          </p:cNvPr>
          <p:cNvSpPr txBox="1"/>
          <p:nvPr/>
        </p:nvSpPr>
        <p:spPr>
          <a:xfrm>
            <a:off x="968188" y="5280212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253D3-7C5B-7CEC-88EA-62AE24015693}"/>
              </a:ext>
            </a:extLst>
          </p:cNvPr>
          <p:cNvSpPr txBox="1"/>
          <p:nvPr/>
        </p:nvSpPr>
        <p:spPr>
          <a:xfrm>
            <a:off x="6167719" y="5280212"/>
            <a:ext cx="43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401831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8B975-92C1-E5B0-E2AA-56AA0837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43" y="451412"/>
            <a:ext cx="9986113" cy="52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74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49D33E40-45FF-61D4-CF92-55034A64AD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r="7475"/>
          <a:stretch/>
        </p:blipFill>
        <p:spPr>
          <a:xfrm>
            <a:off x="995083" y="228653"/>
            <a:ext cx="9843248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6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A021708D-B11E-E874-890C-15345D41ECDA}"/>
              </a:ext>
            </a:extLst>
          </p:cNvPr>
          <p:cNvGrpSpPr/>
          <p:nvPr/>
        </p:nvGrpSpPr>
        <p:grpSpPr>
          <a:xfrm>
            <a:off x="88386" y="924232"/>
            <a:ext cx="11827997" cy="4746994"/>
            <a:chOff x="88386" y="924232"/>
            <a:chExt cx="11827997" cy="474699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852D06D-9D15-6E9F-BA17-FB3EACE0C290}"/>
                </a:ext>
              </a:extLst>
            </p:cNvPr>
            <p:cNvSpPr/>
            <p:nvPr/>
          </p:nvSpPr>
          <p:spPr>
            <a:xfrm>
              <a:off x="88386" y="924232"/>
              <a:ext cx="11827997" cy="4746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836AF31-3A61-5B02-C8DA-446529EAF0A1}"/>
                </a:ext>
              </a:extLst>
            </p:cNvPr>
            <p:cNvSpPr/>
            <p:nvPr/>
          </p:nvSpPr>
          <p:spPr>
            <a:xfrm>
              <a:off x="298156" y="2456232"/>
              <a:ext cx="1560699" cy="1736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Input Data (Speed and Turn rate)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D4C0092-873D-A37F-D171-4CA5CC6EF9A8}"/>
                </a:ext>
              </a:extLst>
            </p:cNvPr>
            <p:cNvSpPr/>
            <p:nvPr/>
          </p:nvSpPr>
          <p:spPr>
            <a:xfrm>
              <a:off x="4710621" y="1814208"/>
              <a:ext cx="1420239" cy="1254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LSTM + Dropout layer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B00315-2AE0-203E-2BEF-7C6604A09EF8}"/>
                </a:ext>
              </a:extLst>
            </p:cNvPr>
            <p:cNvSpPr/>
            <p:nvPr/>
          </p:nvSpPr>
          <p:spPr>
            <a:xfrm>
              <a:off x="2729391" y="3759735"/>
              <a:ext cx="1484307" cy="1254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1D Convolution + Batch normalization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B7F5DB-381E-2364-04C5-162A795E1D45}"/>
                </a:ext>
              </a:extLst>
            </p:cNvPr>
            <p:cNvSpPr/>
            <p:nvPr/>
          </p:nvSpPr>
          <p:spPr>
            <a:xfrm>
              <a:off x="4701704" y="3759735"/>
              <a:ext cx="1746587" cy="1254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1D Convolution + Batch normalization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EEFB42-A401-C8D9-0EE5-9AEAFA3368D7}"/>
                </a:ext>
              </a:extLst>
            </p:cNvPr>
            <p:cNvSpPr/>
            <p:nvPr/>
          </p:nvSpPr>
          <p:spPr>
            <a:xfrm>
              <a:off x="6836915" y="3759735"/>
              <a:ext cx="1599998" cy="1254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1D Convolution + Batch normalization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D332B0-CA74-EB1A-0BAF-5A7BFC723287}"/>
                </a:ext>
              </a:extLst>
            </p:cNvPr>
            <p:cNvSpPr/>
            <p:nvPr/>
          </p:nvSpPr>
          <p:spPr>
            <a:xfrm>
              <a:off x="9089192" y="1814208"/>
              <a:ext cx="972137" cy="21741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Concat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DEC538-7DE0-D435-48BE-426D0FB07CDA}"/>
                </a:ext>
              </a:extLst>
            </p:cNvPr>
            <p:cNvSpPr/>
            <p:nvPr/>
          </p:nvSpPr>
          <p:spPr>
            <a:xfrm>
              <a:off x="10444488" y="2079287"/>
              <a:ext cx="1361980" cy="16439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Sigmoid (Probability)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98C4B1-0A08-2DAC-6A12-46C61B463AC8}"/>
                </a:ext>
              </a:extLst>
            </p:cNvPr>
            <p:cNvCxnSpPr>
              <a:cxnSpLocks/>
              <a:stCxn id="2" idx="3"/>
              <a:endCxn id="3" idx="1"/>
            </p:cNvCxnSpPr>
            <p:nvPr/>
          </p:nvCxnSpPr>
          <p:spPr>
            <a:xfrm flipV="1">
              <a:off x="1858855" y="2441642"/>
              <a:ext cx="2851766" cy="88278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B5E332-FB3D-3357-22C7-58E02B107407}"/>
                </a:ext>
              </a:extLst>
            </p:cNvPr>
            <p:cNvCxnSpPr>
              <a:cxnSpLocks/>
              <a:stCxn id="3" idx="3"/>
              <a:endCxn id="7" idx="1"/>
            </p:cNvCxnSpPr>
            <p:nvPr/>
          </p:nvCxnSpPr>
          <p:spPr>
            <a:xfrm>
              <a:off x="6130860" y="2441642"/>
              <a:ext cx="2958332" cy="45963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9">
              <a:extLst>
                <a:ext uri="{FF2B5EF4-FFF2-40B4-BE49-F238E27FC236}">
                  <a16:creationId xmlns:a16="http://schemas.microsoft.com/office/drawing/2014/main" id="{1486EB0A-C1DA-BA7D-44CF-C895276024DB}"/>
                </a:ext>
              </a:extLst>
            </p:cNvPr>
            <p:cNvCxnSpPr>
              <a:cxnSpLocks/>
              <a:stCxn id="2" idx="3"/>
              <a:endCxn id="4" idx="1"/>
            </p:cNvCxnSpPr>
            <p:nvPr/>
          </p:nvCxnSpPr>
          <p:spPr>
            <a:xfrm>
              <a:off x="1858855" y="3324425"/>
              <a:ext cx="870536" cy="106274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9">
              <a:extLst>
                <a:ext uri="{FF2B5EF4-FFF2-40B4-BE49-F238E27FC236}">
                  <a16:creationId xmlns:a16="http://schemas.microsoft.com/office/drawing/2014/main" id="{EEA2B586-6B92-B955-F179-663E6B0A362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213698" y="4387169"/>
              <a:ext cx="48800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9">
              <a:extLst>
                <a:ext uri="{FF2B5EF4-FFF2-40B4-BE49-F238E27FC236}">
                  <a16:creationId xmlns:a16="http://schemas.microsoft.com/office/drawing/2014/main" id="{D14249A1-9999-507A-35B1-68C6F49A17D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6448291" y="4387169"/>
              <a:ext cx="38862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9">
              <a:extLst>
                <a:ext uri="{FF2B5EF4-FFF2-40B4-BE49-F238E27FC236}">
                  <a16:creationId xmlns:a16="http://schemas.microsoft.com/office/drawing/2014/main" id="{23EED463-A731-A36D-CA8D-15D766D1F36A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 flipV="1">
              <a:off x="8436913" y="2901275"/>
              <a:ext cx="652279" cy="14858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9">
              <a:extLst>
                <a:ext uri="{FF2B5EF4-FFF2-40B4-BE49-F238E27FC236}">
                  <a16:creationId xmlns:a16="http://schemas.microsoft.com/office/drawing/2014/main" id="{819F9F17-D2FE-838B-1442-0B17F65FC033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10061329" y="2901274"/>
              <a:ext cx="38315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580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1C84FB-35F5-39C6-EE27-728D2AF64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" t="14508" b="9599"/>
          <a:stretch/>
        </p:blipFill>
        <p:spPr>
          <a:xfrm>
            <a:off x="237390" y="1108953"/>
            <a:ext cx="11717220" cy="36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6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B6839E1-7A2D-E94F-D774-498CC5BDBD56}"/>
              </a:ext>
            </a:extLst>
          </p:cNvPr>
          <p:cNvGrpSpPr/>
          <p:nvPr/>
        </p:nvGrpSpPr>
        <p:grpSpPr>
          <a:xfrm>
            <a:off x="-89904" y="188259"/>
            <a:ext cx="12021928" cy="6096000"/>
            <a:chOff x="-89904" y="188259"/>
            <a:chExt cx="12021928" cy="6096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BF62E2-3922-BC26-0C02-5D065695B00A}"/>
                </a:ext>
              </a:extLst>
            </p:cNvPr>
            <p:cNvSpPr/>
            <p:nvPr/>
          </p:nvSpPr>
          <p:spPr>
            <a:xfrm>
              <a:off x="-89904" y="188259"/>
              <a:ext cx="12021927" cy="609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5798F8B-C678-6614-B23F-205F5AC51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" r="128"/>
            <a:stretch/>
          </p:blipFill>
          <p:spPr>
            <a:xfrm>
              <a:off x="0" y="268939"/>
              <a:ext cx="11932024" cy="595013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1AC088-8B9A-4826-DFD2-BD0D2207F3D6}"/>
                </a:ext>
              </a:extLst>
            </p:cNvPr>
            <p:cNvSpPr txBox="1"/>
            <p:nvPr/>
          </p:nvSpPr>
          <p:spPr>
            <a:xfrm>
              <a:off x="-80685" y="914400"/>
              <a:ext cx="33855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a)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75E8DF-9491-84DC-F377-F3DA80B0EE4B}"/>
                </a:ext>
              </a:extLst>
            </p:cNvPr>
            <p:cNvSpPr txBox="1"/>
            <p:nvPr/>
          </p:nvSpPr>
          <p:spPr>
            <a:xfrm>
              <a:off x="-89650" y="2041851"/>
              <a:ext cx="3465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b)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C449E5-B700-F46F-B431-8139443A1E7B}"/>
                </a:ext>
              </a:extLst>
            </p:cNvPr>
            <p:cNvSpPr txBox="1"/>
            <p:nvPr/>
          </p:nvSpPr>
          <p:spPr>
            <a:xfrm>
              <a:off x="-71720" y="3366247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c)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06A290-B5F1-E1DF-2819-ADF73E8FA6BC}"/>
                </a:ext>
              </a:extLst>
            </p:cNvPr>
            <p:cNvSpPr txBox="1"/>
            <p:nvPr/>
          </p:nvSpPr>
          <p:spPr>
            <a:xfrm>
              <a:off x="-80685" y="4521366"/>
              <a:ext cx="34657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d)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272894-DD99-C821-2C7C-7A4B7746A25D}"/>
                </a:ext>
              </a:extLst>
            </p:cNvPr>
            <p:cNvSpPr txBox="1"/>
            <p:nvPr/>
          </p:nvSpPr>
          <p:spPr>
            <a:xfrm>
              <a:off x="-89903" y="5648817"/>
              <a:ext cx="34015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623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1DEA6E-EE23-E5FD-D3F8-ECFAF559A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5" t="3355" r="1217" b="2350"/>
          <a:stretch/>
        </p:blipFill>
        <p:spPr>
          <a:xfrm>
            <a:off x="242048" y="654424"/>
            <a:ext cx="11734800" cy="57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23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C25D625A-96C1-89C2-AB03-6C89CF4CD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5" t="3355" r="1217" b="2350"/>
          <a:stretch/>
        </p:blipFill>
        <p:spPr>
          <a:xfrm>
            <a:off x="242048" y="654424"/>
            <a:ext cx="11734800" cy="57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6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6B49B1D-457C-66F3-DEA5-2380C082EF45}"/>
              </a:ext>
            </a:extLst>
          </p:cNvPr>
          <p:cNvGrpSpPr/>
          <p:nvPr/>
        </p:nvGrpSpPr>
        <p:grpSpPr>
          <a:xfrm>
            <a:off x="367553" y="268938"/>
            <a:ext cx="11161060" cy="3980329"/>
            <a:chOff x="367553" y="268938"/>
            <a:chExt cx="11161060" cy="39803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765962-3585-6802-087F-BBC974B76624}"/>
                </a:ext>
              </a:extLst>
            </p:cNvPr>
            <p:cNvSpPr/>
            <p:nvPr/>
          </p:nvSpPr>
          <p:spPr>
            <a:xfrm>
              <a:off x="367553" y="268938"/>
              <a:ext cx="11161060" cy="398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graph of a number of individuals&#10;&#10;Description automatically generated with medium confidence">
              <a:extLst>
                <a:ext uri="{FF2B5EF4-FFF2-40B4-BE49-F238E27FC236}">
                  <a16:creationId xmlns:a16="http://schemas.microsoft.com/office/drawing/2014/main" id="{F449A11B-2848-F235-3E37-50BF1491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71" y="340659"/>
              <a:ext cx="5896568" cy="3840480"/>
            </a:xfrm>
            <a:prstGeom prst="rect">
              <a:avLst/>
            </a:prstGeom>
          </p:spPr>
        </p:pic>
        <p:pic>
          <p:nvPicPr>
            <p:cNvPr id="5" name="Picture 4" descr="A graph with numbers and lines&#10;&#10;Description automatically generated">
              <a:extLst>
                <a:ext uri="{FF2B5EF4-FFF2-40B4-BE49-F238E27FC236}">
                  <a16:creationId xmlns:a16="http://schemas.microsoft.com/office/drawing/2014/main" id="{2FA4F276-92C7-225C-E808-8BDC99204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484" y="340659"/>
              <a:ext cx="5161714" cy="38404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2A7DE2-E91B-5152-503E-B4D436E403E3}"/>
                </a:ext>
              </a:extLst>
            </p:cNvPr>
            <p:cNvSpPr txBox="1"/>
            <p:nvPr/>
          </p:nvSpPr>
          <p:spPr>
            <a:xfrm>
              <a:off x="663387" y="3514165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91C3C3-B11C-B8CA-5C30-A170624BDAEF}"/>
                </a:ext>
              </a:extLst>
            </p:cNvPr>
            <p:cNvSpPr txBox="1"/>
            <p:nvPr/>
          </p:nvSpPr>
          <p:spPr>
            <a:xfrm>
              <a:off x="6454587" y="3514165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54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341D73-36BC-D2CC-F396-5177B9133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5" t="2742" r="2750" b="2070"/>
          <a:stretch/>
        </p:blipFill>
        <p:spPr>
          <a:xfrm>
            <a:off x="502024" y="403412"/>
            <a:ext cx="10712823" cy="38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2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26DC55-EFD2-7E43-4E4E-FEC557EA2132}"/>
              </a:ext>
            </a:extLst>
          </p:cNvPr>
          <p:cNvGrpSpPr/>
          <p:nvPr/>
        </p:nvGrpSpPr>
        <p:grpSpPr>
          <a:xfrm>
            <a:off x="1004047" y="0"/>
            <a:ext cx="9932895" cy="5200000"/>
            <a:chOff x="1004047" y="0"/>
            <a:chExt cx="9932895" cy="5200000"/>
          </a:xfrm>
        </p:grpSpPr>
        <p:pic>
          <p:nvPicPr>
            <p:cNvPr id="3" name="Picture 2" descr="A graph of 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566FAA01-CFAA-ACFD-BC39-E93568247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6" r="7676"/>
            <a:stretch/>
          </p:blipFill>
          <p:spPr>
            <a:xfrm>
              <a:off x="1004047" y="0"/>
              <a:ext cx="9932895" cy="52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8798F3-3FF9-B5BB-71F7-9C4BEB956336}"/>
                </a:ext>
              </a:extLst>
            </p:cNvPr>
            <p:cNvSpPr txBox="1"/>
            <p:nvPr/>
          </p:nvSpPr>
          <p:spPr>
            <a:xfrm>
              <a:off x="1004047" y="4830668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2065F2-1CFC-99F3-50FB-9A30B838599C}"/>
                </a:ext>
              </a:extLst>
            </p:cNvPr>
            <p:cNvSpPr txBox="1"/>
            <p:nvPr/>
          </p:nvSpPr>
          <p:spPr>
            <a:xfrm>
              <a:off x="6364941" y="483066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36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54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Arunim Bhattacharya</dc:creator>
  <cp:lastModifiedBy>Arunim Bhattacharya</cp:lastModifiedBy>
  <cp:revision>9</cp:revision>
  <dcterms:created xsi:type="dcterms:W3CDTF">2024-01-25T18:27:53Z</dcterms:created>
  <dcterms:modified xsi:type="dcterms:W3CDTF">2024-02-08T02:23:11Z</dcterms:modified>
</cp:coreProperties>
</file>